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0" autoAdjust="0"/>
  </p:normalViewPr>
  <p:slideViewPr>
    <p:cSldViewPr>
      <p:cViewPr>
        <p:scale>
          <a:sx n="100" d="100"/>
          <a:sy n="100" d="100"/>
        </p:scale>
        <p:origin x="-22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1952-3D10-44AD-8024-F5A5F867E27D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EEDD-84DF-4771-AAF6-3AB5AB104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EEDD-84DF-4771-AAF6-3AB5AB104A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www.karakyli.ru/wp-content/uploads/2014/04/kuvadki23-300x225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arakyli.ru/wp-content/uploads/2014/04/kuvadki26-300x225.jpg" TargetMode="External"/><Relationship Id="rId5" Type="http://schemas.openxmlformats.org/officeDocument/2006/relationships/image" Target="../media/image24.jpeg"/><Relationship Id="rId4" Type="http://schemas.openxmlformats.org/officeDocument/2006/relationships/image" Target="http://www.karakyli.ru/wp-content/uploads/2014/04/kuvadki25-300x11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www.karakyli.ru/wp-content/uploads/2014/04/kuvadki20-300x225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arakyli.ru/wp-content/uploads/2014/04/kuvadki21-300x225.jpg" TargetMode="External"/><Relationship Id="rId5" Type="http://schemas.openxmlformats.org/officeDocument/2006/relationships/image" Target="../media/image27.jpeg"/><Relationship Id="rId10" Type="http://schemas.openxmlformats.org/officeDocument/2006/relationships/image" Target="http://www.karakyli.ru/wp-content/uploads/2014/04/kuvadki19-300x225.jpg" TargetMode="External"/><Relationship Id="rId4" Type="http://schemas.openxmlformats.org/officeDocument/2006/relationships/image" Target="http://www.karakyli.ru/wp-content/uploads/2014/04/kuvadki22-300x225.jpg" TargetMode="Externa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akyli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www.karakyli.ru/wp-content/uploads/2014/04/kuvadki11-300x157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arakyli.ru/wp-content/uploads/2014/04/kuvadki12-300x225.jpg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www.karakyli.ru/wp-content/uploads/2014/04/kuvadki3-300x225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karakyli.ru/wp-content/uploads/2014/04/kuvadki8-300x225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arakyli.ru/wp-content/uploads/2014/04/kuvadki9-300x112.jpg" TargetMode="External"/><Relationship Id="rId5" Type="http://schemas.openxmlformats.org/officeDocument/2006/relationships/image" Target="../media/image10.jpeg"/><Relationship Id="rId10" Type="http://schemas.openxmlformats.org/officeDocument/2006/relationships/image" Target="http://www.karakyli.ru/wp-content/uploads/2014/04/kuvadki6-300x225.jpg" TargetMode="External"/><Relationship Id="rId4" Type="http://schemas.openxmlformats.org/officeDocument/2006/relationships/image" Target="http://www.karakyli.ru/wp-content/uploads/2014/04/kuvadki10-300x225.jpg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www.karakyli.ru/wp-content/uploads/2014/04/kuvadki18-300x225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arakyli.ru/wp-content/uploads/2014/04/kuvadki5-300x225.jpg" TargetMode="External"/><Relationship Id="rId5" Type="http://schemas.openxmlformats.org/officeDocument/2006/relationships/image" Target="../media/image14.jpeg"/><Relationship Id="rId4" Type="http://schemas.openxmlformats.org/officeDocument/2006/relationships/image" Target="http://www.karakyli.ru/wp-content/uploads/2014/04/kuvadki7-300x225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www.karakyli.ru/wp-content/uploads/2014/04/kuvadki15-300x112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karakyli.ru/wp-content/uploads/2014/04/kuvadki16-300x225.jpg" TargetMode="External"/><Relationship Id="rId5" Type="http://schemas.openxmlformats.org/officeDocument/2006/relationships/image" Target="../media/image17.jpeg"/><Relationship Id="rId4" Type="http://schemas.openxmlformats.org/officeDocument/2006/relationships/image" Target="http://www.karakyli.ru/wp-content/uploads/2014/04/kuvadki17-300x225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http://www.karakyli.ru/wp-content/uploads/2014/04/kuvadki13-300x22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http://www.karakyli.ru/wp-content/uploads/2014/04/kuvadki24-300x225.jpg" TargetMode="External"/><Relationship Id="rId5" Type="http://schemas.openxmlformats.org/officeDocument/2006/relationships/image" Target="http://www.karakyli.ru/wp-content/uploads/2014/04/kuvadki14-300x225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http://www.karakyli.ru/wp-content/uploads/2014/04/kuvadki4-300x22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XP\Рабочий стол\Новая папка (2)\42325_html_m4b386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9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492896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                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Кувадка</a:t>
            </a:r>
            <a:r>
              <a:rPr lang="ru-RU" sz="3200" b="1" i="1" dirty="0" smtClean="0">
                <a:solidFill>
                  <a:srgbClr val="7030A0"/>
                </a:solidFill>
              </a:rPr>
              <a:t> — 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народная тряпичная кукла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052736"/>
            <a:ext cx="491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Муниципальное бюджетное дошкольное образовательное учреждение</a:t>
            </a:r>
          </a:p>
          <a:p>
            <a:r>
              <a:rPr lang="ru-RU" sz="1200" dirty="0" smtClean="0"/>
              <a:t>                       «Детский сад </a:t>
            </a:r>
            <a:r>
              <a:rPr lang="ru-RU" sz="1200" dirty="0" err="1" smtClean="0"/>
              <a:t>общеразвивающего</a:t>
            </a:r>
            <a:r>
              <a:rPr lang="ru-RU" sz="1200" dirty="0" smtClean="0"/>
              <a:t> вида № 42»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5733256"/>
            <a:ext cx="307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 </a:t>
            </a:r>
            <a:r>
              <a:rPr lang="ru-RU" dirty="0" err="1" smtClean="0"/>
              <a:t>Степанченко</a:t>
            </a:r>
            <a:r>
              <a:rPr lang="ru-RU" dirty="0" smtClean="0"/>
              <a:t> Н.Ю.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 descr="kuvadki25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1196752"/>
            <a:ext cx="4791075" cy="1781175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5536" y="404664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Квадрат складываем пополам по диагонали. Скатываем, начиная с острого угла с шагом около 1 см, к диагонали.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20072" y="620688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Скатку перегибаем как показано на рисунке. Сверху петля – это голова куклы, а с боков края скатки – это руки куклы.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kuvadki26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24128" y="1412776"/>
            <a:ext cx="2857500" cy="2143125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75656" y="3645024"/>
            <a:ext cx="36724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Большой лоскут собираем складочками по длинной стороне.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3" descr="kuvadki23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275856" y="4005064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kuvadki22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528" y="1268760"/>
            <a:ext cx="2857500" cy="2143125"/>
          </a:xfrm>
          <a:prstGeom prst="rect">
            <a:avLst/>
          </a:prstGeom>
          <a:noFill/>
        </p:spPr>
      </p:pic>
      <p:pic>
        <p:nvPicPr>
          <p:cNvPr id="24577" name="Picture 1" descr="kuvadki21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491880" y="1268760"/>
            <a:ext cx="2857500" cy="214312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11560" y="404664"/>
            <a:ext cx="66967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одну руку берем скатку-петлю, а другой в эту петлю продеваем сборку-юбку куклы. Перевязываем ниткой вокруг шеи, удобно сделать несколько витков ниткой вокруг шеи, прежде чем ее завязывать. Допускается, если задняя часть платья будет короче, чем передняя.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780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3717032"/>
            <a:ext cx="34198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Нитку перебрасываем крест накрест через грудь, делаем виток вокруг талии и завязываем нитку.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kuvadki20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11560" y="4365104"/>
            <a:ext cx="2857500" cy="2143125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016" y="3861048"/>
            <a:ext cx="38519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Вятская тряпичная кукла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готова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" descr="kuvadki19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932040" y="414908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76470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                                                          "</a:t>
            </a:r>
            <a:r>
              <a:rPr lang="ru-RU" sz="1200" b="1" i="1" dirty="0" smtClean="0"/>
              <a:t>Сказка о том, как мужик ребенка родил"</a:t>
            </a:r>
            <a:endParaRPr lang="ru-RU" sz="1200" dirty="0" smtClean="0"/>
          </a:p>
          <a:p>
            <a:r>
              <a:rPr lang="ru-RU" sz="1200" b="1" i="1" dirty="0" smtClean="0"/>
              <a:t>                                  </a:t>
            </a:r>
            <a:r>
              <a:rPr lang="ru-RU" sz="1200" b="1" i="1" dirty="0" smtClean="0"/>
              <a:t>                                             (</a:t>
            </a:r>
            <a:r>
              <a:rPr lang="ru-RU" sz="1200" b="1" i="1" dirty="0" smtClean="0"/>
              <a:t>Про куклу </a:t>
            </a:r>
            <a:r>
              <a:rPr lang="ru-RU" sz="1200" b="1" i="1" dirty="0" err="1" smtClean="0"/>
              <a:t>Кувадку</a:t>
            </a:r>
            <a:r>
              <a:rPr lang="ru-RU" sz="1200" b="1" i="1" dirty="0" smtClean="0"/>
              <a:t>)</a:t>
            </a:r>
            <a:endParaRPr lang="ru-RU" sz="1200" dirty="0" smtClean="0"/>
          </a:p>
          <a:p>
            <a:r>
              <a:rPr lang="ru-RU" sz="1200" dirty="0" smtClean="0"/>
              <a:t>       В одной крестьянской семье было семеро детей по лавкам, и еще другого ждали. </a:t>
            </a:r>
            <a:r>
              <a:rPr lang="ru-RU" sz="1200" dirty="0" smtClean="0"/>
              <a:t>Мужик </a:t>
            </a:r>
            <a:r>
              <a:rPr lang="ru-RU" sz="1200" dirty="0" smtClean="0"/>
              <a:t>был не доволен тем, что жена только рожает, а он от зари в поле надрывается. </a:t>
            </a:r>
            <a:r>
              <a:rPr lang="ru-RU" sz="1200" dirty="0" smtClean="0"/>
              <a:t>Мужик </a:t>
            </a:r>
            <a:r>
              <a:rPr lang="ru-RU" sz="1200" dirty="0" smtClean="0"/>
              <a:t>решил все это сказать жене. Слушала его жена, слушала, и обида ее разобрала. </a:t>
            </a:r>
            <a:r>
              <a:rPr lang="ru-RU" sz="1200" dirty="0" smtClean="0"/>
              <a:t>Решила </a:t>
            </a:r>
            <a:r>
              <a:rPr lang="ru-RU" sz="1200" dirty="0" smtClean="0"/>
              <a:t>она его проучить. Раз пришел муж домой. Ничего не стал делать, а только щей </a:t>
            </a:r>
            <a:r>
              <a:rPr lang="ru-RU" sz="1200" dirty="0" smtClean="0"/>
              <a:t>похлебал</a:t>
            </a:r>
            <a:r>
              <a:rPr lang="ru-RU" sz="1200" dirty="0" smtClean="0"/>
              <a:t>, да спать завалился. А жене подошло время родить. Потихоньку от мужа ушла </a:t>
            </a:r>
            <a:r>
              <a:rPr lang="ru-RU" sz="1200" dirty="0" smtClean="0"/>
              <a:t>она </a:t>
            </a:r>
            <a:r>
              <a:rPr lang="ru-RU" sz="1200" dirty="0" smtClean="0"/>
              <a:t>в баньку там и родила. Подхватила мать дитятку, личико только и обмыла. Зарезала </a:t>
            </a:r>
            <a:r>
              <a:rPr lang="ru-RU" sz="1200" dirty="0" smtClean="0"/>
              <a:t>курицу </a:t>
            </a:r>
            <a:r>
              <a:rPr lang="ru-RU" sz="1200" dirty="0" smtClean="0"/>
              <a:t>и наполнила кровью бычий пузырь. Вернулась баба с младенчиком в избу, а муж </a:t>
            </a:r>
            <a:endParaRPr lang="ru-RU" sz="1200" dirty="0" smtClean="0"/>
          </a:p>
          <a:p>
            <a:r>
              <a:rPr lang="ru-RU" sz="1200" dirty="0" smtClean="0"/>
              <a:t>на </a:t>
            </a:r>
            <a:r>
              <a:rPr lang="ru-RU" sz="1200" dirty="0" smtClean="0"/>
              <a:t>печи храпит. Пролила жена между ног мужу кровь, да младенчика голенького положила. </a:t>
            </a:r>
            <a:r>
              <a:rPr lang="ru-RU" sz="1200" dirty="0" smtClean="0"/>
              <a:t>Неудобно </a:t>
            </a:r>
            <a:r>
              <a:rPr lang="ru-RU" sz="1200" dirty="0" smtClean="0"/>
              <a:t>стало мужику, проснулся. Он глазами заморгал, тут и младенчик заверещал. </a:t>
            </a:r>
            <a:r>
              <a:rPr lang="ru-RU" sz="1200" dirty="0" smtClean="0"/>
              <a:t>Подхватился </a:t>
            </a:r>
            <a:r>
              <a:rPr lang="ru-RU" sz="1200" dirty="0" smtClean="0"/>
              <a:t>мужик: весь крови, ребенок криком кричит. А тут баба с лавки встает, как ни в чем, </a:t>
            </a:r>
            <a:r>
              <a:rPr lang="ru-RU" sz="1200" dirty="0" smtClean="0"/>
              <a:t>ни </a:t>
            </a:r>
            <a:r>
              <a:rPr lang="ru-RU" sz="1200" dirty="0" smtClean="0"/>
              <a:t>бывало: «Глянь, муженек! Теперь и ты родил. Ну, ты тут с ним сам управляйся, а я в поле </a:t>
            </a:r>
            <a:r>
              <a:rPr lang="ru-RU" sz="1200" dirty="0" smtClean="0"/>
              <a:t>пойду</a:t>
            </a:r>
            <a:r>
              <a:rPr lang="ru-RU" sz="1200" dirty="0" smtClean="0"/>
              <a:t>. А пока я в поле надрываюсь, ты, муженек, корову подои, да в стадо выгони, </a:t>
            </a:r>
            <a:r>
              <a:rPr lang="ru-RU" sz="1200" dirty="0" smtClean="0"/>
              <a:t>детишек накорми, про меня не забудь. Не забудь животине кормов задать и воды в баню наносить…». </a:t>
            </a:r>
          </a:p>
          <a:p>
            <a:r>
              <a:rPr lang="ru-RU" sz="1200" dirty="0" smtClean="0"/>
              <a:t>       Хлопает </a:t>
            </a:r>
            <a:r>
              <a:rPr lang="ru-RU" sz="1200" dirty="0" smtClean="0"/>
              <a:t>глазами мужик, слова слышит, а ничего не разберет. Скрутило у него живот, не </a:t>
            </a:r>
            <a:r>
              <a:rPr lang="ru-RU" sz="1200" dirty="0" smtClean="0"/>
              <a:t>разогнуться. Подхватил бока, завалился и стонет. А ребятня над ним потешается: « Гляньте, батька дитя родил!» Жалко </a:t>
            </a:r>
            <a:r>
              <a:rPr lang="ru-RU" sz="1200" dirty="0" smtClean="0"/>
              <a:t>стало жене мужика, прикрикнула она на ребят. Избу прибрала, всех приласкала да накормила. </a:t>
            </a:r>
            <a:r>
              <a:rPr lang="ru-RU" sz="1200" dirty="0" smtClean="0"/>
              <a:t>Стыдно </a:t>
            </a:r>
            <a:r>
              <a:rPr lang="ru-RU" sz="1200" dirty="0" smtClean="0"/>
              <a:t>стало мужу. И с тех самых пор он ни слова не молвил жене в укор. Жили они душа в душу долго и счастливо.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        </a:t>
            </a:r>
            <a:r>
              <a:rPr lang="ru-RU" sz="1200" b="1" dirty="0" err="1" smtClean="0"/>
              <a:t>Источник:Котова</a:t>
            </a:r>
            <a:r>
              <a:rPr lang="ru-RU" sz="1200" b="1" dirty="0" smtClean="0"/>
              <a:t> И.Н., Котова А.С."Русские обряды и традиции. Народная кукла."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3077" name="Picture 5" descr="DSCN0d242ky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8"/>
            <a:ext cx="24194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http://www.karakyli.ru/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letopisi.org/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20688"/>
            <a:ext cx="227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Материал взят: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Дневник AmoreMi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11095" t="9403" r="10674" b="12241"/>
          <a:stretch>
            <a:fillRect/>
          </a:stretch>
        </p:blipFill>
        <p:spPr bwMode="auto">
          <a:xfrm rot="21161404">
            <a:off x="356681" y="831974"/>
            <a:ext cx="230425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                                                      Народная славянская тряпичная кукла — </a:t>
            </a:r>
            <a:r>
              <a:rPr lang="ru-RU" sz="1400" i="1" dirty="0" err="1" smtClean="0"/>
              <a:t>кувадка</a:t>
            </a:r>
            <a:r>
              <a:rPr lang="ru-RU" sz="1400" i="1" dirty="0" smtClean="0"/>
              <a:t> </a:t>
            </a:r>
            <a:r>
              <a:rPr lang="ru-RU" sz="1400" dirty="0" smtClean="0"/>
              <a:t>– первая кукла,            </a:t>
            </a:r>
          </a:p>
          <a:p>
            <a:r>
              <a:rPr lang="ru-RU" sz="1400" dirty="0" smtClean="0"/>
              <a:t>                                                           встречавшая только что родившегося младенца на пороге этого мира. </a:t>
            </a:r>
          </a:p>
          <a:p>
            <a:r>
              <a:rPr lang="ru-RU" sz="1400" dirty="0" smtClean="0"/>
              <a:t>                                                           Служила она для того, чтобы обмануть злые вредоносные силы, </a:t>
            </a:r>
          </a:p>
          <a:p>
            <a:r>
              <a:rPr lang="ru-RU" sz="1400" dirty="0" smtClean="0"/>
              <a:t>                                                           отвлечь их от роженицы и  появившегося на свет дитятки. А «играть» с </a:t>
            </a:r>
          </a:p>
          <a:p>
            <a:r>
              <a:rPr lang="ru-RU" sz="1400" dirty="0" smtClean="0"/>
              <a:t>                                                           этими куколками — </a:t>
            </a:r>
            <a:r>
              <a:rPr lang="ru-RU" sz="1400" i="1" dirty="0" err="1" smtClean="0"/>
              <a:t>кувадками</a:t>
            </a:r>
            <a:r>
              <a:rPr lang="ru-RU" sz="1400" i="1" dirty="0" smtClean="0"/>
              <a:t>,</a:t>
            </a:r>
            <a:r>
              <a:rPr lang="ru-RU" sz="1400" dirty="0" smtClean="0"/>
              <a:t> отвлекать на себя внимание нечистых </a:t>
            </a:r>
          </a:p>
          <a:p>
            <a:r>
              <a:rPr lang="ru-RU" sz="1400" dirty="0" smtClean="0"/>
              <a:t>                                                           духов должен был отец ребенка. А уже после рождения </a:t>
            </a:r>
            <a:r>
              <a:rPr lang="ru-RU" sz="1400" i="1" dirty="0" err="1" smtClean="0"/>
              <a:t>кувадки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                                                           (конечно, вновь сделанные) становились первыми игрушками </a:t>
            </a:r>
          </a:p>
          <a:p>
            <a:r>
              <a:rPr lang="ru-RU" sz="1400" dirty="0" smtClean="0"/>
              <a:t>                                                            малыша. Их подвешивали над люлькой ребенка, как сейчас подвешивают разные модули и гирлянды из погремушек. Считалось, что число таких тряпичных кукол должно быть обязательно нечетным. Иначе куклы могут стать не только бесполезными, но даже и вредоносными.</a:t>
            </a:r>
          </a:p>
          <a:p>
            <a:r>
              <a:rPr lang="ru-RU" sz="1400" dirty="0" smtClean="0"/>
              <a:t>       Когда ребенок подрастал, то из оберега </a:t>
            </a:r>
            <a:r>
              <a:rPr lang="ru-RU" sz="1400" i="1" dirty="0" err="1" smtClean="0"/>
              <a:t>кувадка</a:t>
            </a:r>
            <a:r>
              <a:rPr lang="ru-RU" sz="1400" dirty="0" smtClean="0"/>
              <a:t> превращалась в игрушку. Ведь делать такую куклу очень просто. И она могла стать основой и для мужского и для женского образа. Сделают девочки из старых лоскутков да ниток «маму», «папу» и «деток» и играют в вечные девчачьи игры — «в гости», «в свадьбу», «в дочки-матери». Тряпичные куклы будят воображение ребенка, его «игровой инстинкт», которые позволяют детям одушевлять любую тряпочку и щепочку, делать их живыми и настоящими. А именно так и рождается настоящая творческая </a:t>
            </a:r>
          </a:p>
          <a:p>
            <a:r>
              <a:rPr lang="ru-RU" sz="1400" dirty="0" smtClean="0"/>
              <a:t>личность.</a:t>
            </a:r>
          </a:p>
          <a:p>
            <a:r>
              <a:rPr lang="ru-RU" sz="1400" dirty="0" smtClean="0"/>
              <a:t>       Эта тряпичная кукла </a:t>
            </a:r>
            <a:r>
              <a:rPr lang="ru-RU" sz="1400" i="1" dirty="0" smtClean="0"/>
              <a:t>— </a:t>
            </a:r>
            <a:r>
              <a:rPr lang="ru-RU" sz="1400" i="1" dirty="0" err="1" smtClean="0"/>
              <a:t>кувадка</a:t>
            </a:r>
            <a:r>
              <a:rPr lang="ru-RU" sz="1400" i="1" dirty="0" smtClean="0"/>
              <a:t> </a:t>
            </a:r>
            <a:r>
              <a:rPr lang="ru-RU" sz="1400" dirty="0" smtClean="0"/>
              <a:t>может стать не только игрушкой,</a:t>
            </a:r>
          </a:p>
          <a:p>
            <a:r>
              <a:rPr lang="ru-RU" sz="1400" dirty="0" smtClean="0"/>
              <a:t> но и замечательным подарком-сувениром, сделанным своими руками. </a:t>
            </a:r>
          </a:p>
          <a:p>
            <a:r>
              <a:rPr lang="ru-RU" sz="1400" dirty="0" smtClean="0"/>
              <a:t>Справиться с такой работой самостоятельно сможет ребенок с 6 лет, </a:t>
            </a:r>
          </a:p>
          <a:p>
            <a:r>
              <a:rPr lang="ru-RU" sz="1400" dirty="0" smtClean="0"/>
              <a:t>а с вашей активной помощью и более младшие дети.</a:t>
            </a:r>
            <a:endParaRPr lang="ru-RU" sz="1400" dirty="0"/>
          </a:p>
        </p:txBody>
      </p:sp>
      <p:pic>
        <p:nvPicPr>
          <p:cNvPr id="12290" name="Picture 2" descr="Готчиева Наталья Викторо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7697">
            <a:off x="6291390" y="4523091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86054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После </a:t>
            </a:r>
            <a:r>
              <a:rPr lang="ru-RU" sz="1400" dirty="0" smtClean="0"/>
              <a:t>родов роженица и повитухи совершали обряды очищения. Отцу ребенка отводилась активная роль – он присутствовал при рождении и обеспечивал защиту от нечистой силы, совершая магические обрядовые </a:t>
            </a:r>
            <a:r>
              <a:rPr lang="ru-RU" sz="1400" dirty="0" smtClean="0"/>
              <a:t>действия.</a:t>
            </a:r>
            <a:r>
              <a:rPr lang="ru-RU" sz="1400" dirty="0" smtClean="0"/>
              <a:t> Эти обряды называются "</a:t>
            </a:r>
            <a:r>
              <a:rPr lang="ru-RU" sz="1400" dirty="0" err="1" smtClean="0"/>
              <a:t>кувада</a:t>
            </a:r>
            <a:r>
              <a:rPr lang="ru-RU" sz="1400" dirty="0" smtClean="0"/>
              <a:t>". </a:t>
            </a:r>
            <a:endParaRPr lang="ru-RU" sz="1400" dirty="0" smtClean="0"/>
          </a:p>
          <a:p>
            <a:r>
              <a:rPr lang="ru-RU" sz="1400" dirty="0" smtClean="0"/>
              <a:t>      В предбанник выставлялось лукошко с куриными яйцами. Мужчина садился на лукошко, делая вид, что высиживает яйца (по поверьям, яйцо являлось первоосновой жизни). Громкими неистовыми воплями, подражая крикам роженицы, мужчина выманивал злых духов в предбанник.</a:t>
            </a:r>
            <a:br>
              <a:rPr lang="ru-RU" sz="1400" dirty="0" smtClean="0"/>
            </a:br>
            <a:r>
              <a:rPr lang="ru-RU" sz="1400" dirty="0" smtClean="0"/>
              <a:t>     Поскольку рожала женщина в бане, то муж разными действиями выманивал злых духов в предбанник, где были развешаны обрядовые куклы. Верили, что в эти первые попавшиеся на глаза неодушевленные образы людей и вселялись злые духи. Самого младенца прятали в чулане, а мужу подкладывали спеленатую куклу.</a:t>
            </a:r>
          </a:p>
          <a:p>
            <a:r>
              <a:rPr lang="ru-RU" sz="1400" dirty="0" smtClean="0"/>
              <a:t>      Чтобы понадежнее обмануть злых духов, в некоторых деревнях сразу после родов женщины переодевались в мужнину одежду и начинали вести домашнее хозяйство, а мужчины чуть ли не целую неделю, до крещения младенца в церкви, пролеживали в постели с тряпичной </a:t>
            </a:r>
            <a:r>
              <a:rPr lang="ru-RU" sz="1400" dirty="0" smtClean="0"/>
              <a:t>куклой. После </a:t>
            </a:r>
            <a:r>
              <a:rPr lang="ru-RU" sz="1400" dirty="0" smtClean="0"/>
              <a:t>родов куклы сжигались во время обряда очищения.</a:t>
            </a:r>
            <a:br>
              <a:rPr lang="ru-RU" sz="1400" dirty="0" smtClean="0"/>
            </a:br>
            <a:r>
              <a:rPr lang="ru-RU" sz="1400" dirty="0" smtClean="0"/>
              <a:t>      К концу 19 в. истоки обряда окончательно утратились и забылись, а куклы остались. Но направленность их магического действия изменилась: теперь они вывешивались над колыбелью после крещения младенца, все так же оберегая его от неисчислимых козней злых духов.</a:t>
            </a:r>
          </a:p>
          <a:p>
            <a:r>
              <a:rPr lang="ru-RU" sz="1400" dirty="0" smtClean="0"/>
              <a:t>      В некоторых губерниях за две недели до рождения ребёнка будущая мать помещала такую куклу - оберег в колыбель. 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/>
              <a:t>     </a:t>
            </a:r>
            <a:r>
              <a:rPr lang="ru-RU" sz="1400" dirty="0" smtClean="0"/>
              <a:t>Когда </a:t>
            </a:r>
            <a:r>
              <a:rPr lang="ru-RU" sz="1400" dirty="0" smtClean="0"/>
              <a:t>родители уходили в поле на работу, и ребёнок оставался в доме один, он смотрел на этих маленьких  куколок и спокойно играл. Как правило, эти игрушки были небольшого размера и все разных цветов, это развивало зрение младенца</a:t>
            </a:r>
            <a:br>
              <a:rPr lang="ru-RU" sz="1400" dirty="0" smtClean="0"/>
            </a:br>
            <a:r>
              <a:rPr lang="ru-RU" sz="1400" dirty="0" smtClean="0"/>
              <a:t>      Эти куклы очень просты в изготовлении. Обычно в связке бывает от 3 до 5 куколок из разноцветной ткани, куколки заменяли погремушки.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fs.nashaucheba.ru/tw_files2/urls_3/1618/d-1617279/1617279_html_m35a2f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69647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kuvadki3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24128" y="1268760"/>
            <a:ext cx="2569468" cy="1927101"/>
          </a:xfrm>
          <a:prstGeom prst="rect">
            <a:avLst/>
          </a:prstGeom>
          <a:noFill/>
        </p:spPr>
      </p:pic>
      <p:pic>
        <p:nvPicPr>
          <p:cNvPr id="1031" name="Picture 7" descr="kuvadki12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95536" y="4149080"/>
            <a:ext cx="2857500" cy="21431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95536" y="620688"/>
            <a:ext cx="85689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В разных частях России таких куколок делали немного по-разному. Мы приводим три варианта изготовления тряпичной куклы —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кувадки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ea typeface="Times New Roman" pitchFamily="18" charset="0"/>
              </a:rPr>
              <a:t>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Как сделать куклу </a:t>
            </a:r>
            <a:r>
              <a:rPr kumimoji="0" lang="ru-RU" sz="16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кувадку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Вариант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Кувадка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среднерусская — это самый простой вариант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3528" y="3212976"/>
            <a:ext cx="34563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Вам понадобятся два прямоугольных лоскутка ткани и нитки для завязывания (например: мулине). Можно брать разную ткань – одну для ручек, другую для тела.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67944" y="3501008"/>
            <a:ext cx="45365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Берем большой лоскут (у нас он 15х25 см) и сворачиваем от краев к центру с шагом около 1,5 см.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" descr="kuvadki11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427984" y="4077072"/>
            <a:ext cx="3686175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kuvadki1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552" y="1412776"/>
            <a:ext cx="2857500" cy="2143125"/>
          </a:xfrm>
          <a:prstGeom prst="rect">
            <a:avLst/>
          </a:prstGeom>
          <a:noFill/>
        </p:spPr>
      </p:pic>
      <p:pic>
        <p:nvPicPr>
          <p:cNvPr id="16385" name="Picture 1" descr="kuvadki9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427984" y="1772816"/>
            <a:ext cx="4229100" cy="1571625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528" y="620688"/>
            <a:ext cx="43204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Перегибаем получившуюся скатку пополам и завязываем ниткой, формирую голову тряпичной куколки. Нитки оставляем подлиннее и завязываем узел на спине.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932040" y="764704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 малого прямоугольника делаем ручки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(у нас он 13х10 см). Загибаем немного края и скатываем с двух сторон к центру.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3717032"/>
            <a:ext cx="36724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Края завязываем ниткой – получатся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кулочки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 descr="kuvadki8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67544" y="4077072"/>
            <a:ext cx="2857500" cy="2143125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355976" y="3573016"/>
            <a:ext cx="41764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Ручки куклы вкладываем между двух валиков скатки.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" descr="kuvadki6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932040" y="3933056"/>
            <a:ext cx="2905505" cy="217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51520" y="620688"/>
            <a:ext cx="68762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Нитки, оставшейся от завязывания головы, перебрасываем через грудь крест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накрест, обматываем талию и завязываем.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99792" y="1916832"/>
            <a:ext cx="259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Среднерусская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готова.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kuvadki7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156176" y="692696"/>
            <a:ext cx="2569468" cy="1927101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576" y="2564904"/>
            <a:ext cx="2483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Вариант 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тульская.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kuvadki5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9552" y="3212976"/>
            <a:ext cx="2857500" cy="2143125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51920" y="3068960"/>
            <a:ext cx="4788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Нужен прямоугольник ткани для тела (например: 15х25 см), прямоугольник или квадрат для ручек (например: 12х10). Материал на эту куколку тоже можно брать разный.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" descr="kuvadki18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788024" y="378904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476672"/>
            <a:ext cx="39959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Большой прямоугольник скручиваем по центру. Голова у этой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крученая.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 descr="kuvadki17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1052736"/>
            <a:ext cx="2857500" cy="2143125"/>
          </a:xfrm>
          <a:prstGeom prst="rect">
            <a:avLst/>
          </a:prstGeom>
          <a:noFill/>
        </p:spPr>
      </p:pic>
      <p:pic>
        <p:nvPicPr>
          <p:cNvPr id="8" name="Picture 3" descr="kuvadki16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203848" y="1052736"/>
            <a:ext cx="2857500" cy="2143125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5536" y="4149080"/>
            <a:ext cx="43924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Перевязываем ниткой голову. Концы нитки оставьте длинными.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Делаем ручки, как в предыдущем варианте. Немного загибаем концы к центру, скатываем с двух сторон к середине.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Формируем кулачки, перевязав ниткой с краев скатки отступая около 1 см.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kuvadki15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355976" y="4221088"/>
            <a:ext cx="407670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Documents and Settings\UserXP\Рабочий стол\Новая папка (2)\0015-015-Gabdulla-Tuk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3" name="Picture 1" descr="kuvadki14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115616" y="692696"/>
            <a:ext cx="2016224" cy="1512168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23528" y="260648"/>
            <a:ext cx="46805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Ручки вкладываем между двух кусков материала тела куклы.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0" y="764704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Расправляем юбку кукле. Нитку перебрасываем через грудь крест накрест, перевязываем по талии и завязываем.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" descr="kuvadki13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724128" y="1268760"/>
            <a:ext cx="2857500" cy="2143125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7864" y="2996952"/>
            <a:ext cx="2051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Тульская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готова.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9552" y="3645024"/>
            <a:ext cx="3563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Вариант 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Вятская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3" descr="kuvadki4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539552" y="4005064"/>
            <a:ext cx="2857500" cy="2143125"/>
          </a:xfrm>
          <a:prstGeom prst="rect">
            <a:avLst/>
          </a:prstGeom>
          <a:noFill/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283968" y="3789040"/>
            <a:ext cx="43204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вятской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кувадки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вам понадобятся квадрат ткани для головы и ручек куклы (у нас он 15х15 см) и большой прямоугольник для юбочки (15х25 см). Для этой народной куклы лучше брать тряпочки из одной ткани.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2" descr="kuvadki24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436096" y="4653136"/>
            <a:ext cx="2569468" cy="192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823</Words>
  <Application>Microsoft Office PowerPoint</Application>
  <PresentationFormat>Экран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24</cp:revision>
  <dcterms:modified xsi:type="dcterms:W3CDTF">2015-01-18T10:42:03Z</dcterms:modified>
</cp:coreProperties>
</file>